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20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7C04F-B38B-4D33-8509-ADE956525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D65D5-892E-407C-A346-1D63B8459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1E6A1-D2CA-4756-844F-7E2FF8BE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069D-C4A8-47BE-BC5C-CD71A96D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8FFF6-5C96-42E3-BAE2-4E0A8782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8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D6051-AEF8-49EB-A0F1-527E5572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A6169-9550-4D84-B1BE-2CC12A6B1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26724-27B9-4565-ADB2-2EB76D105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E15C2-FB15-4B5D-B139-877788E7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C2323-C05A-4C68-9343-96F1B9B1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8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61608-0358-480A-87C6-497A9455A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5B0F2E-86CF-4476-8614-86BA2FD79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F768-F9CA-4BF2-BABE-4ACA3EE3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263EC-A658-46B4-9CB1-677826D50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7650E-6E68-4E3B-A134-CCF30275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7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DE40-C9C5-44A4-A087-BE235718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E1B3D-8058-4E4A-AFDC-94DD765F6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5CD5A-7414-4895-BFAB-9BEF72C2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7D975-3E13-4318-A669-046E5090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5BDB5-3529-4D37-A756-A0E14AC1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5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2494-A651-4CAB-B0BA-61CBDDA4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A0779-3C25-4F98-8F07-395AC51BA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D668B-E1A0-4103-8786-F5E0C52C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28AA1-E3C2-440F-8018-3FC2FE9E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F3A0A-1BFA-4151-A7D3-DE70A979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3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BE32-E527-4AED-B4E5-413D75146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98015-FF1B-402C-9814-A86BBE934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B8A90-D8EC-49D0-8BC0-843E984CA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EF3B5-B1B3-4C4F-9A1D-E74E4757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BE3A1-FD43-4657-96AF-0794FD9D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7CEE7-EE60-4845-9A61-03976FDC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9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CBB6E-97BC-4F15-AA87-1D7A865CD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36C38-F878-466D-91BC-78600E37E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1F256-847D-4A5E-9C9E-CDA951704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C4BE7-A78D-4564-8715-8082E6F4A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AE24AF-1631-4C40-A964-9F14414C7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8DB879-D0BE-4141-A92C-E267A30D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BE092-2772-4669-B894-3D02715C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646926-FFA9-463D-A5BA-712DC1C63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5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523E-E371-4B67-B6AB-7A7C3D86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2CCD7-5D4A-4EFD-8238-310EDBAA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FCC20-C15C-42AF-A248-C595F5E0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F40AB-E3CD-4625-8352-A8392C7A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E3374-9A54-4E4D-9DB3-9D21FF5DE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40C5B-4ECD-4B86-9D39-64DC97438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04161-3B19-45C6-852A-AF4B262E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4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AE26-E4E5-400B-8AE6-970F5420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4CF26-D718-48D4-ACCD-9CA9EF21A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486DA-E63F-490B-AFD9-B5822D5F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0CE4F-AF89-41B4-863B-31BF185C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5B2AA-1F16-48C8-8667-E1E88D79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B9A68-9650-4735-A06D-5F992101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9155-FDC1-42AB-ABB3-D2F50098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E90823-2A1E-415E-B655-81C385CA7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FA925-9CC3-4341-B76B-B4014DDE0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8DA49-8910-4706-B19D-B05F808A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199CF-F260-4758-A829-59197196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AA0A5-F43E-4C75-A80E-BAB952FBA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8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7A808-2A2C-472E-90A2-44C924C59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70403-94D1-4CB2-B136-0C47E6331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66F2F-58F3-4280-8993-CB94137A6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62A9-831E-4CB4-A958-A4829BFD700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DDC1D-C8A9-44BD-A1C4-4DFBEE591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1B02A-773C-4026-8B15-30D7E4A1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E116-F347-47F3-AFAA-F0BA2DAD5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3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116" y="963132"/>
            <a:ext cx="4925961" cy="5067971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0BEFB41C-928A-4C0D-9C5A-AF18FE2D5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67" y="5892495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6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015" y="814178"/>
            <a:ext cx="6246012" cy="63298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66" y="2015481"/>
            <a:ext cx="3525053" cy="36266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81895" y="1415316"/>
            <a:ext cx="173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96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ORCA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2B974E-58B7-41E2-A90A-9F6B0E502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67" y="5892495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830" y="973383"/>
            <a:ext cx="5744459" cy="572349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504" y="2015481"/>
            <a:ext cx="3525053" cy="3626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1132" y="1415316"/>
            <a:ext cx="3565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96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Natural Selection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F2C52EB-03DB-4E7F-945D-0B968D629C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67" y="5892495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458" y="879610"/>
            <a:ext cx="5722019" cy="5910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66" y="2015481"/>
            <a:ext cx="3525053" cy="3626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1894" y="1415316"/>
            <a:ext cx="3565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96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Scientific Method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6D5825BE-4693-4899-B1EB-D1A84A7BB0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67" y="5892495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1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805" y="767458"/>
            <a:ext cx="6078334" cy="61202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791" y="2015481"/>
            <a:ext cx="3525053" cy="3626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1419" y="1415316"/>
            <a:ext cx="34970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96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Problem Solving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1225973-DA8C-4D5D-BEFC-B909A9A36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67" y="5892495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535" y="953411"/>
            <a:ext cx="6770008" cy="54495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66" y="2015481"/>
            <a:ext cx="3525053" cy="3626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1894" y="1415316"/>
            <a:ext cx="3497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96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Design Thinking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86D5A51-D624-4B39-A9EF-FDAFD4CFC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67" y="5892495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5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229" y="608809"/>
            <a:ext cx="6790968" cy="63508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16" y="2015481"/>
            <a:ext cx="3525053" cy="3626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2845" y="1415316"/>
            <a:ext cx="2937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96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 Startup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49D22D3-7C53-487A-A1AF-ABCBF2158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67" y="5892495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4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13" y="776629"/>
            <a:ext cx="6099294" cy="61412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66" y="2015481"/>
            <a:ext cx="3525053" cy="3626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1895" y="1415316"/>
            <a:ext cx="293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96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TRIZ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DD4D295-1082-4DE1-A960-68E9864892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67" y="5892495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1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488" y="776629"/>
            <a:ext cx="6099294" cy="61412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741" y="2015481"/>
            <a:ext cx="3525053" cy="36266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2370" y="1415316"/>
            <a:ext cx="2937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96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Systematic </a:t>
            </a:r>
            <a:r>
              <a:rPr lang="en-US" sz="3600">
                <a:solidFill>
                  <a:srgbClr val="6C696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Inventive Thinking</a:t>
            </a:r>
            <a:endParaRPr lang="en-US" sz="3600" dirty="0">
              <a:solidFill>
                <a:srgbClr val="6C696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0D84064-2A6C-4126-B232-0AE0D0C14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67" y="5892495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873" y="779345"/>
            <a:ext cx="6141214" cy="63298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791" y="2015481"/>
            <a:ext cx="3525053" cy="36266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91420" y="1415316"/>
            <a:ext cx="17378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96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 Do Check Act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874F6FD-B947-4477-A797-E38C069F8F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67" y="5892495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6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21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Stauffer</dc:creator>
  <cp:lastModifiedBy>Dennis Stauffer</cp:lastModifiedBy>
  <cp:revision>4</cp:revision>
  <dcterms:created xsi:type="dcterms:W3CDTF">2020-12-04T02:18:32Z</dcterms:created>
  <dcterms:modified xsi:type="dcterms:W3CDTF">2020-12-07T19:58:41Z</dcterms:modified>
</cp:coreProperties>
</file>